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F4E4"/>
    <a:srgbClr val="EEF7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965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604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495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561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256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346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602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270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536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410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61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EEF7E9"/>
          </a:fgClr>
          <a:bgClr>
            <a:srgbClr val="EAF4E4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01252-F909-41B2-80BE-B10ECEA1725F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338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792987" y="1466337"/>
            <a:ext cx="9144000" cy="156045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fa-IR" altLang="fa-IR" sz="4000" dirty="0" smtClean="0">
                <a:cs typeface="B Nazanin" panose="00000400000000000000" pitchFamily="2" charset="-78"/>
              </a:rPr>
              <a:t>دستورالعمل تهيه اسلايد</a:t>
            </a:r>
            <a:br>
              <a:rPr lang="fa-IR" altLang="fa-IR" sz="4000" dirty="0" smtClean="0">
                <a:cs typeface="B Nazanin" panose="00000400000000000000" pitchFamily="2" charset="-78"/>
              </a:rPr>
            </a:br>
            <a:endParaRPr lang="en-US" sz="3200" dirty="0">
              <a:cs typeface="B Nazanin" panose="000004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89874" y="2604758"/>
            <a:ext cx="536967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مدت ارائه : </a:t>
            </a:r>
            <a:r>
              <a:rPr lang="fa-IR" altLang="fa-IR" b="1" dirty="0" smtClean="0">
                <a:cs typeface="B Nazanin" panose="00000400000000000000" pitchFamily="2" charset="-78"/>
              </a:rPr>
              <a:t>10 دقیقه </a:t>
            </a:r>
            <a:endParaRPr lang="en-US" altLang="fa-IR" b="1" dirty="0" smtClean="0">
              <a:cs typeface="B Nazanin" panose="00000400000000000000" pitchFamily="2" charset="-78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متن: خوانا و اندازه فونت18 - </a:t>
            </a:r>
            <a:r>
              <a:rPr lang="en-US" altLang="fa-IR" dirty="0" smtClean="0">
                <a:cs typeface="B Nazanin" panose="00000400000000000000" pitchFamily="2" charset="-78"/>
              </a:rPr>
              <a:t>B </a:t>
            </a:r>
            <a:r>
              <a:rPr lang="en-US" altLang="fa-IR" dirty="0" err="1" smtClean="0">
                <a:cs typeface="B Nazanin" panose="00000400000000000000" pitchFamily="2" charset="-78"/>
              </a:rPr>
              <a:t>Nazanin</a:t>
            </a:r>
            <a:endParaRPr lang="fa-IR" altLang="fa-IR" dirty="0" smtClean="0">
              <a:cs typeface="B Nazanin" panose="00000400000000000000" pitchFamily="2" charset="-78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شكل ها و نمودارها: واضح و در ابعاد مناسب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جداول: مرتب و داراي سر ستون و فونت خوانا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تعداد صفحات حداکثر 8 اسلاید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15547" y="4000889"/>
            <a:ext cx="9144000" cy="111037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fa-IR" altLang="fa-IR" sz="3900" dirty="0" smtClean="0">
                <a:cs typeface="B Nazanin" panose="00000400000000000000" pitchFamily="2" charset="-78"/>
              </a:rPr>
              <a:t>اسلاید شامل چه مواردی نباشد :</a:t>
            </a:r>
            <a:endParaRPr lang="en-US" sz="3900" dirty="0">
              <a:cs typeface="B Nazanin" panose="000004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41359" y="5473136"/>
            <a:ext cx="546014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هر گونه تبليغ يا آگهي به نفع شركتها و سازمانها به صورت متن يا عكس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تشكر و قدرداني از افراد، شركتها، و سازمانها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هر مطلب غير مرتبط با مقاله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2" y="81157"/>
            <a:ext cx="12031617" cy="1212865"/>
          </a:xfrm>
          <a:prstGeom prst="rect">
            <a:avLst/>
          </a:prstGeom>
          <a:solidFill>
            <a:schemeClr val="accent6">
              <a:lumMod val="50000"/>
            </a:schemeClr>
          </a:solidFill>
          <a:ln w="19050" cap="sq">
            <a:solidFill>
              <a:schemeClr val="accent6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99840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79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 Nazanin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 PC</dc:creator>
  <cp:lastModifiedBy>Lenovo</cp:lastModifiedBy>
  <cp:revision>25</cp:revision>
  <dcterms:created xsi:type="dcterms:W3CDTF">2021-02-12T14:49:30Z</dcterms:created>
  <dcterms:modified xsi:type="dcterms:W3CDTF">2024-02-09T15:04:59Z</dcterms:modified>
</cp:coreProperties>
</file>